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3" r:id="rId6"/>
    <p:sldId id="265" r:id="rId7"/>
    <p:sldId id="272" r:id="rId8"/>
    <p:sldId id="273" r:id="rId9"/>
    <p:sldId id="274" r:id="rId10"/>
    <p:sldId id="277" r:id="rId11"/>
    <p:sldId id="275" r:id="rId12"/>
    <p:sldId id="278" r:id="rId13"/>
    <p:sldId id="276" r:id="rId14"/>
    <p:sldId id="27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5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8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 Smet, Ian" userId="ccac6d8b-517d-4839-a1ed-2652ca4c86af" providerId="ADAL" clId="{284C9376-1E03-4279-BBD7-CD068D7B9DE4}"/>
    <pc:docChg chg="modSld">
      <pc:chgData name="De Smet, Ian" userId="ccac6d8b-517d-4839-a1ed-2652ca4c86af" providerId="ADAL" clId="{284C9376-1E03-4279-BBD7-CD068D7B9DE4}" dt="2023-04-04T17:54:09.398" v="0" actId="20577"/>
      <pc:docMkLst>
        <pc:docMk/>
      </pc:docMkLst>
      <pc:sldChg chg="modSp mod">
        <pc:chgData name="De Smet, Ian" userId="ccac6d8b-517d-4839-a1ed-2652ca4c86af" providerId="ADAL" clId="{284C9376-1E03-4279-BBD7-CD068D7B9DE4}" dt="2023-04-04T17:54:09.398" v="0" actId="20577"/>
        <pc:sldMkLst>
          <pc:docMk/>
          <pc:sldMk cId="4290316527" sldId="260"/>
        </pc:sldMkLst>
        <pc:spChg chg="mod">
          <ac:chgData name="De Smet, Ian" userId="ccac6d8b-517d-4839-a1ed-2652ca4c86af" providerId="ADAL" clId="{284C9376-1E03-4279-BBD7-CD068D7B9DE4}" dt="2023-04-04T17:54:09.398" v="0" actId="20577"/>
          <ac:spMkLst>
            <pc:docMk/>
            <pc:sldMk cId="4290316527" sldId="260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4/4/2023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4/4/2023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onderwijs.hetarchief.be/collecties/091b0db9-8059-485f-850d-6c9c7e264077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youtube.com/watch?v=3aNJ_DvfzxU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348" y="1455036"/>
            <a:ext cx="5933304" cy="3947929"/>
          </a:xfrm>
          <a:prstGeom prst="rect">
            <a:avLst/>
          </a:prstGeom>
        </p:spPr>
      </p:pic>
      <p:sp>
        <p:nvSpPr>
          <p:cNvPr id="2" name="Rechthoek 1">
            <a:extLst>
              <a:ext uri="{FF2B5EF4-FFF2-40B4-BE49-F238E27FC236}">
                <a16:creationId xmlns:a16="http://schemas.microsoft.com/office/drawing/2014/main" id="{C74AC434-F7E0-9319-614F-53150926D113}"/>
              </a:ext>
            </a:extLst>
          </p:cNvPr>
          <p:cNvSpPr/>
          <p:nvPr/>
        </p:nvSpPr>
        <p:spPr>
          <a:xfrm>
            <a:off x="2558735" y="5448684"/>
            <a:ext cx="382174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2000" b="0" i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Sallie</a:t>
            </a:r>
            <a:r>
              <a:rPr lang="nl-NL" sz="2000" b="0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Gardner at a </a:t>
            </a:r>
            <a:r>
              <a:rPr lang="nl-NL" sz="2000" b="0" i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Gallop</a:t>
            </a:r>
            <a:endParaRPr lang="nl-NL" sz="20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8644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1" name="Rectangle 3080">
            <a:extLst>
              <a:ext uri="{FF2B5EF4-FFF2-40B4-BE49-F238E27FC236}">
                <a16:creationId xmlns:a16="http://schemas.microsoft.com/office/drawing/2014/main" id="{1F9A0C1C-8ABC-401B-8FE9-AC9327C4C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AF4475-2D1A-0FC7-D53D-245376EE8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4186" y="634028"/>
            <a:ext cx="3355942" cy="3732835"/>
          </a:xfrm>
        </p:spPr>
        <p:txBody>
          <a:bodyPr>
            <a:normAutofit/>
          </a:bodyPr>
          <a:lstStyle/>
          <a:p>
            <a:r>
              <a:rPr lang="nl-BE" sz="6000"/>
              <a:t>Kader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EAA6210-15D1-E412-5302-478683B90B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54186" y="4436462"/>
            <a:ext cx="3355942" cy="17946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l-BE"/>
              <a:t>Beeldgrootte</a:t>
            </a:r>
          </a:p>
        </p:txBody>
      </p:sp>
      <p:sp>
        <p:nvSpPr>
          <p:cNvPr id="3083" name="Freeform 6">
            <a:extLst>
              <a:ext uri="{FF2B5EF4-FFF2-40B4-BE49-F238E27FC236}">
                <a16:creationId xmlns:a16="http://schemas.microsoft.com/office/drawing/2014/main" id="{BA5783C3-2F96-40A7-A24F-30CB07AA3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649163" y="634028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3085" name="Freeform 6">
            <a:extLst>
              <a:ext uri="{FF2B5EF4-FFF2-40B4-BE49-F238E27FC236}">
                <a16:creationId xmlns:a16="http://schemas.microsoft.com/office/drawing/2014/main" id="{A9D08DBA-0326-4C4E-ACFB-576F3ABDD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94670" y="2016617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65F7E704-CD46-827A-AD98-3D0ED32E4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9023" y="1639831"/>
            <a:ext cx="5659222" cy="377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3945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1F9A0C1C-8ABC-401B-8FE9-AC9327C4C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AF4475-2D1A-0FC7-D53D-245376EE8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4186" y="634028"/>
            <a:ext cx="3355942" cy="3732835"/>
          </a:xfrm>
        </p:spPr>
        <p:txBody>
          <a:bodyPr>
            <a:normAutofit/>
          </a:bodyPr>
          <a:lstStyle/>
          <a:p>
            <a:r>
              <a:rPr lang="nl-BE" sz="6000"/>
              <a:t>Kader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EAA6210-15D1-E412-5302-478683B90B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54186" y="4436462"/>
            <a:ext cx="3355942" cy="17946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l-BE"/>
              <a:t>Beeldgrootte</a:t>
            </a:r>
          </a:p>
        </p:txBody>
      </p:sp>
      <p:sp>
        <p:nvSpPr>
          <p:cNvPr id="2057" name="Freeform 6">
            <a:extLst>
              <a:ext uri="{FF2B5EF4-FFF2-40B4-BE49-F238E27FC236}">
                <a16:creationId xmlns:a16="http://schemas.microsoft.com/office/drawing/2014/main" id="{BA5783C3-2F96-40A7-A24F-30CB07AA3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649163" y="634028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059" name="Freeform 6">
            <a:extLst>
              <a:ext uri="{FF2B5EF4-FFF2-40B4-BE49-F238E27FC236}">
                <a16:creationId xmlns:a16="http://schemas.microsoft.com/office/drawing/2014/main" id="{A9D08DBA-0326-4C4E-ACFB-576F3ABDD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94670" y="2016617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2050" name="Picture 2" descr="Afbeelding met hemel, buitenshuis&#10;&#10;Automatisch gegenereerde beschrijving">
            <a:extLst>
              <a:ext uri="{FF2B5EF4-FFF2-40B4-BE49-F238E27FC236}">
                <a16:creationId xmlns:a16="http://schemas.microsoft.com/office/drawing/2014/main" id="{C8241811-F621-D957-998F-CC3B1ECBC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79023" y="1639831"/>
            <a:ext cx="5659222" cy="3777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892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1F9A0C1C-8ABC-401B-8FE9-AC9327C4C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AAF4475-2D1A-0FC7-D53D-245376EE8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4186" y="634028"/>
            <a:ext cx="3355942" cy="3732835"/>
          </a:xfrm>
        </p:spPr>
        <p:txBody>
          <a:bodyPr>
            <a:normAutofit/>
          </a:bodyPr>
          <a:lstStyle/>
          <a:p>
            <a:r>
              <a:rPr lang="nl-BE" sz="6000"/>
              <a:t>Kader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EAA6210-15D1-E412-5302-478683B90B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54186" y="4436462"/>
            <a:ext cx="3355942" cy="179465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l-BE"/>
              <a:t>Beeldgrootte</a:t>
            </a:r>
          </a:p>
        </p:txBody>
      </p:sp>
      <p:sp>
        <p:nvSpPr>
          <p:cNvPr id="2057" name="Freeform 6">
            <a:extLst>
              <a:ext uri="{FF2B5EF4-FFF2-40B4-BE49-F238E27FC236}">
                <a16:creationId xmlns:a16="http://schemas.microsoft.com/office/drawing/2014/main" id="{BA5783C3-2F96-40A7-A24F-30CB07AA3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649163" y="634028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059" name="Freeform 6">
            <a:extLst>
              <a:ext uri="{FF2B5EF4-FFF2-40B4-BE49-F238E27FC236}">
                <a16:creationId xmlns:a16="http://schemas.microsoft.com/office/drawing/2014/main" id="{A9D08DBA-0326-4C4E-ACFB-576F3ABDD2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494670" y="2016617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F8EEEF27-6798-03BE-379F-8FA71C651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554" y="1134978"/>
            <a:ext cx="3212521" cy="4818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6094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AF4475-2D1A-0FC7-D53D-245376EE8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-619466"/>
            <a:ext cx="8361229" cy="2098226"/>
          </a:xfrm>
        </p:spPr>
        <p:txBody>
          <a:bodyPr/>
          <a:lstStyle/>
          <a:p>
            <a:r>
              <a:rPr lang="nl-BE" dirty="0"/>
              <a:t>Kader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EAA6210-15D1-E412-5302-478683B90B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7186" y="1186149"/>
            <a:ext cx="6831673" cy="1086237"/>
          </a:xfrm>
        </p:spPr>
        <p:txBody>
          <a:bodyPr>
            <a:normAutofit/>
          </a:bodyPr>
          <a:lstStyle/>
          <a:p>
            <a:pPr algn="l"/>
            <a:r>
              <a:rPr lang="nl-BE" sz="3200" dirty="0"/>
              <a:t>Beeldcompositie</a:t>
            </a:r>
          </a:p>
        </p:txBody>
      </p:sp>
      <p:pic>
        <p:nvPicPr>
          <p:cNvPr id="5122" name="Picture 2" descr="Tips bij composities">
            <a:extLst>
              <a:ext uri="{FF2B5EF4-FFF2-40B4-BE49-F238E27FC236}">
                <a16:creationId xmlns:a16="http://schemas.microsoft.com/office/drawing/2014/main" id="{5AACD762-51DE-4348-D6E7-2824708A3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979" y="2116153"/>
            <a:ext cx="6576086" cy="437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09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AF4475-2D1A-0FC7-D53D-245376EE8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-619466"/>
            <a:ext cx="8361229" cy="2098226"/>
          </a:xfrm>
        </p:spPr>
        <p:txBody>
          <a:bodyPr/>
          <a:lstStyle/>
          <a:p>
            <a:r>
              <a:rPr lang="nl-BE" dirty="0"/>
              <a:t>Kader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EAA6210-15D1-E412-5302-478683B90B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7186" y="1186149"/>
            <a:ext cx="6831673" cy="1086237"/>
          </a:xfrm>
        </p:spPr>
        <p:txBody>
          <a:bodyPr>
            <a:normAutofit/>
          </a:bodyPr>
          <a:lstStyle/>
          <a:p>
            <a:pPr algn="l"/>
            <a:r>
              <a:rPr lang="nl-BE" sz="3200" dirty="0"/>
              <a:t>Kadrering</a:t>
            </a:r>
          </a:p>
        </p:txBody>
      </p:sp>
      <p:pic>
        <p:nvPicPr>
          <p:cNvPr id="6146" name="Picture 2" descr="College en Middenschool Sint-Jan Berchmans volledig tegen de vlakte voor  nieuwbouw (Avelgem) | Het Nieuwsblad Mobile">
            <a:extLst>
              <a:ext uri="{FF2B5EF4-FFF2-40B4-BE49-F238E27FC236}">
                <a16:creationId xmlns:a16="http://schemas.microsoft.com/office/drawing/2014/main" id="{4F1A91E4-A27C-93E6-CA80-FF6F978F5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022" y="2272386"/>
            <a:ext cx="6096000" cy="406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ollege en Middenschool Sint-Jan Berchmans volledig tegen de vlakte voor  nieuwbouw (Avelgem) | Het Nieuwsblad Mobile">
            <a:extLst>
              <a:ext uri="{FF2B5EF4-FFF2-40B4-BE49-F238E27FC236}">
                <a16:creationId xmlns:a16="http://schemas.microsoft.com/office/drawing/2014/main" id="{0A8323F2-C660-33FC-93D8-A0AE1B0F4B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829" b="25473"/>
          <a:stretch/>
        </p:blipFill>
        <p:spPr bwMode="auto">
          <a:xfrm>
            <a:off x="2666613" y="2790406"/>
            <a:ext cx="3972818" cy="303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ollege en Middenschool Sint-Jan Berchmans volledig tegen de vlakte voor  nieuwbouw (Avelgem) | Het Nieuwsblad Mobile">
            <a:extLst>
              <a:ext uri="{FF2B5EF4-FFF2-40B4-BE49-F238E27FC236}">
                <a16:creationId xmlns:a16="http://schemas.microsoft.com/office/drawing/2014/main" id="{78973DAF-8AE2-9A11-4EC6-3328CB6903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47" t="36358"/>
          <a:stretch/>
        </p:blipFill>
        <p:spPr bwMode="auto">
          <a:xfrm>
            <a:off x="3157887" y="3011766"/>
            <a:ext cx="2990269" cy="258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51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354" y="697975"/>
            <a:ext cx="7448251" cy="5462051"/>
          </a:xfrm>
          <a:prstGeom prst="rect">
            <a:avLst/>
          </a:prstGeom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9132177" y="697975"/>
            <a:ext cx="2786554" cy="21578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Eadwaerd</a:t>
            </a:r>
            <a:r>
              <a:rPr lang="en-US" dirty="0"/>
              <a:t> Muybridge</a:t>
            </a:r>
          </a:p>
        </p:txBody>
      </p:sp>
    </p:spTree>
    <p:extLst>
      <p:ext uri="{BB962C8B-B14F-4D97-AF65-F5344CB8AC3E}">
        <p14:creationId xmlns:p14="http://schemas.microsoft.com/office/powerpoint/2010/main" val="422768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700" y="492672"/>
            <a:ext cx="3136024" cy="3136024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038" y="1247227"/>
            <a:ext cx="5277437" cy="5262162"/>
          </a:xfrm>
          <a:prstGeom prst="rect">
            <a:avLst/>
          </a:prstGeom>
        </p:spPr>
      </p:pic>
      <p:sp>
        <p:nvSpPr>
          <p:cNvPr id="4" name="Titel 1"/>
          <p:cNvSpPr txBox="1">
            <a:spLocks/>
          </p:cNvSpPr>
          <p:nvPr/>
        </p:nvSpPr>
        <p:spPr>
          <a:xfrm>
            <a:off x="1302038" y="296917"/>
            <a:ext cx="4076700" cy="21578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Zoöpraxiscoop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91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007" y="1335481"/>
            <a:ext cx="8113986" cy="5301134"/>
          </a:xfrm>
          <a:prstGeom prst="rect">
            <a:avLst/>
          </a:prstGeom>
        </p:spPr>
      </p:pic>
      <p:sp>
        <p:nvSpPr>
          <p:cNvPr id="3" name="Titel 1"/>
          <p:cNvSpPr txBox="1">
            <a:spLocks/>
          </p:cNvSpPr>
          <p:nvPr/>
        </p:nvSpPr>
        <p:spPr>
          <a:xfrm>
            <a:off x="1333500" y="370490"/>
            <a:ext cx="4076700" cy="21578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Thaumatroop</a:t>
            </a:r>
            <a:r>
              <a:rPr lang="en-US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3165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82" y="317939"/>
            <a:ext cx="3920359" cy="2141119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462" y="538655"/>
            <a:ext cx="5115033" cy="2877206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7062" y="3574006"/>
            <a:ext cx="4582511" cy="2577662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5"/>
          <a:srcRect l="14751" t="4366" r="15592" b="4310"/>
          <a:stretch/>
        </p:blipFill>
        <p:spPr>
          <a:xfrm>
            <a:off x="6642538" y="3951889"/>
            <a:ext cx="3563007" cy="262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76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Toverlantaarn</a:t>
            </a:r>
            <a:endParaRPr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211" y="0"/>
            <a:ext cx="5227697" cy="6863577"/>
          </a:xfrm>
          <a:prstGeom prst="rect">
            <a:avLst/>
          </a:prstGeom>
        </p:spPr>
      </p:pic>
      <p:sp>
        <p:nvSpPr>
          <p:cNvPr id="8" name="Tekstvak 7"/>
          <p:cNvSpPr txBox="1"/>
          <p:nvPr/>
        </p:nvSpPr>
        <p:spPr>
          <a:xfrm>
            <a:off x="3739997" y="2627587"/>
            <a:ext cx="1315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beschilderd</a:t>
            </a:r>
          </a:p>
          <a:p>
            <a:r>
              <a:rPr lang="nl-BE" dirty="0"/>
              <a:t>glasplaatje</a:t>
            </a:r>
            <a:endParaRPr lang="en-US" dirty="0"/>
          </a:p>
        </p:txBody>
      </p:sp>
      <p:cxnSp>
        <p:nvCxnSpPr>
          <p:cNvPr id="10" name="Rechte verbindingslijn met pijl 9"/>
          <p:cNvCxnSpPr>
            <a:stCxn id="8" idx="3"/>
          </p:cNvCxnSpPr>
          <p:nvPr/>
        </p:nvCxnSpPr>
        <p:spPr>
          <a:xfrm>
            <a:off x="5055870" y="2950753"/>
            <a:ext cx="1429013" cy="71735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ijdelijke aanduiding voor afbeelding 13"/>
          <p:cNvSpPr>
            <a:spLocks noGrp="1"/>
          </p:cNvSpPr>
          <p:nvPr>
            <p:ph type="pic" idx="1"/>
          </p:nvPr>
        </p:nvSpPr>
        <p:spPr/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9" y="3861809"/>
            <a:ext cx="4953001" cy="290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01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8">
            <a:extLst>
              <a:ext uri="{FF2B5EF4-FFF2-40B4-BE49-F238E27FC236}">
                <a16:creationId xmlns:a16="http://schemas.microsoft.com/office/drawing/2014/main" id="{9D9D6BF1-DFF2-4526-9D13-BF339D8C4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A54D4DB6-FB18-4CAE-8905-E0053C925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1DBD6488-9429-4FFA-8AE8-C4022C39B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20" name="Rectangle 12">
            <a:extLst>
              <a:ext uri="{FF2B5EF4-FFF2-40B4-BE49-F238E27FC236}">
                <a16:creationId xmlns:a16="http://schemas.microsoft.com/office/drawing/2014/main" id="{7C04FA5E-9397-403D-8733-45505DDB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400756-4389-AE84-A3B7-9C69478B0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8004" y="1480929"/>
            <a:ext cx="5607908" cy="325432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7000"/>
              <a:t>Fotografie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6152146-5B3C-0376-0162-3135223BA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38004" y="4804850"/>
            <a:ext cx="5607906" cy="1086237"/>
          </a:xfrm>
        </p:spPr>
        <p:txBody>
          <a:bodyPr vert="horz" lIns="91440" tIns="45720" rIns="91440" bIns="45720" rtlCol="0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sz="2300">
                <a:effectLst/>
              </a:rPr>
              <a:t>Nièpce, Daguerre</a:t>
            </a:r>
            <a:r>
              <a:rPr lang="en-US" sz="2300"/>
              <a:t>, </a:t>
            </a:r>
            <a:r>
              <a:rPr lang="en-US" sz="2300">
                <a:effectLst/>
              </a:rPr>
              <a:t>Talbot en Lieven Gevaert</a:t>
            </a:r>
            <a:endParaRPr lang="en-US" sz="2300"/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09E1F823-C239-4ACC-923A-5C958E00E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199584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0817DDF7-06E9-4C7C-84DF-2240A6536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4" name="Afbeelding 3" descr="Afbeelding met elektronica, camera&#10;&#10;Automatisch gegenereerde beschrijving">
            <a:hlinkClick r:id="rId2"/>
            <a:extLst>
              <a:ext uri="{FF2B5EF4-FFF2-40B4-BE49-F238E27FC236}">
                <a16:creationId xmlns:a16="http://schemas.microsoft.com/office/drawing/2014/main" id="{B80FFFBC-ECF1-0FFE-291A-25A47B4CA39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81" r="26495"/>
          <a:stretch/>
        </p:blipFill>
        <p:spPr>
          <a:xfrm>
            <a:off x="1155560" y="1129353"/>
            <a:ext cx="3914583" cy="4582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94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49BC34D-9C23-4D6D-8213-1F471AF85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FA0F5D6C-5025-4D7E-82DD-C2C6FDA1E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E2AF2C17-4AB4-4402-B84B-129EF95D1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92296C6-28F7-4BD7-9EFB-22A268E3D4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8CE4353-FC0A-DE2B-8E39-F7C8FABEB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4486" y="1480929"/>
            <a:ext cx="5791426" cy="325432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000" cap="all"/>
              <a:t>Camera obscura</a:t>
            </a:r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CBB17300-EE76-409B-97FE-4836C509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199584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AEABCDF0-66B8-40A9-98EB-B6837EF185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4CECE72-D295-3DD1-8D34-3CCE76CE0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388" y="1450448"/>
            <a:ext cx="2951511" cy="394851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DC507766-274A-F707-EA08-27CE44F65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545" y="659219"/>
            <a:ext cx="10382363" cy="553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26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AF4475-2D1A-0FC7-D53D-245376EE83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8" y="-619466"/>
            <a:ext cx="8361229" cy="2098226"/>
          </a:xfrm>
        </p:spPr>
        <p:txBody>
          <a:bodyPr/>
          <a:lstStyle/>
          <a:p>
            <a:r>
              <a:rPr lang="nl-BE" dirty="0"/>
              <a:t>Kader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EAA6210-15D1-E412-5302-478683B90B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130094" y="1213079"/>
            <a:ext cx="6831673" cy="1086237"/>
          </a:xfrm>
        </p:spPr>
        <p:txBody>
          <a:bodyPr>
            <a:normAutofit/>
          </a:bodyPr>
          <a:lstStyle/>
          <a:p>
            <a:r>
              <a:rPr lang="nl-BE" sz="3200" dirty="0"/>
              <a:t>Standpunt</a:t>
            </a:r>
          </a:p>
        </p:txBody>
      </p:sp>
      <p:pic>
        <p:nvPicPr>
          <p:cNvPr id="1026" name="Picture 2" descr="Vogelperspectief Van Centrum Nafplion Stock Foto - Afbeelding bestaande ...">
            <a:hlinkClick r:id="rId2"/>
            <a:extLst>
              <a:ext uri="{FF2B5EF4-FFF2-40B4-BE49-F238E27FC236}">
                <a16:creationId xmlns:a16="http://schemas.microsoft.com/office/drawing/2014/main" id="{97DD5C98-7B08-5D21-BEB9-B07E13DF8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029" y="2410955"/>
            <a:ext cx="4423052" cy="294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uimte - Tekenlokaal">
            <a:extLst>
              <a:ext uri="{FF2B5EF4-FFF2-40B4-BE49-F238E27FC236}">
                <a16:creationId xmlns:a16="http://schemas.microsoft.com/office/drawing/2014/main" id="{AC12A06C-754B-3601-966B-C4FEE52E9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120" y="3429000"/>
            <a:ext cx="3310890" cy="3310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ogel">
            <a:extLst>
              <a:ext uri="{FF2B5EF4-FFF2-40B4-BE49-F238E27FC236}">
                <a16:creationId xmlns:a16="http://schemas.microsoft.com/office/drawing/2014/main" id="{27B92EC9-EE33-FB51-3640-ED9E057E29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6" r="19958"/>
          <a:stretch/>
        </p:blipFill>
        <p:spPr bwMode="auto">
          <a:xfrm>
            <a:off x="8643383" y="841360"/>
            <a:ext cx="2904616" cy="3310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78937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TM10001105[[fn=Bijgesneden]]</Template>
  <TotalTime>177</TotalTime>
  <Words>35</Words>
  <Application>Microsoft Office PowerPoint</Application>
  <PresentationFormat>Breedbeeld</PresentationFormat>
  <Paragraphs>22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6" baseType="lpstr">
      <vt:lpstr>Franklin Gothic Book</vt:lpstr>
      <vt:lpstr>Crop</vt:lpstr>
      <vt:lpstr>PowerPoint-presentatie</vt:lpstr>
      <vt:lpstr>PowerPoint-presentatie</vt:lpstr>
      <vt:lpstr>PowerPoint-presentatie</vt:lpstr>
      <vt:lpstr>PowerPoint-presentatie</vt:lpstr>
      <vt:lpstr>PowerPoint-presentatie</vt:lpstr>
      <vt:lpstr>Toverlantaarn</vt:lpstr>
      <vt:lpstr>Fotografie</vt:lpstr>
      <vt:lpstr>Camera obscura</vt:lpstr>
      <vt:lpstr>Kader</vt:lpstr>
      <vt:lpstr>Kader</vt:lpstr>
      <vt:lpstr>Kader</vt:lpstr>
      <vt:lpstr>Kader</vt:lpstr>
      <vt:lpstr>Kader</vt:lpstr>
      <vt:lpstr>Kader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ian de smet</dc:creator>
  <cp:lastModifiedBy>De Smet, Ian</cp:lastModifiedBy>
  <cp:revision>13</cp:revision>
  <dcterms:created xsi:type="dcterms:W3CDTF">2020-11-13T18:55:06Z</dcterms:created>
  <dcterms:modified xsi:type="dcterms:W3CDTF">2023-04-04T17:54:11Z</dcterms:modified>
</cp:coreProperties>
</file>